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7"/>
  </p:notesMasterIdLst>
  <p:handoutMasterIdLst>
    <p:handoutMasterId r:id="rId8"/>
  </p:handoutMasterIdLst>
  <p:sldIdLst>
    <p:sldId id="347" r:id="rId2"/>
    <p:sldId id="348" r:id="rId3"/>
    <p:sldId id="349" r:id="rId4"/>
    <p:sldId id="350" r:id="rId5"/>
    <p:sldId id="351" r:id="rId6"/>
  </p:sldIdLst>
  <p:sldSz cx="9144000" cy="6858000" type="screen4x3"/>
  <p:notesSz cx="6805613" cy="9939338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4400" b="1" kern="1200">
        <a:solidFill>
          <a:schemeClr val="tx2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  <a:srgbClr val="000099"/>
    <a:srgbClr val="CC0000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762" autoAdjust="0"/>
  </p:normalViewPr>
  <p:slideViewPr>
    <p:cSldViewPr>
      <p:cViewPr varScale="1">
        <p:scale>
          <a:sx n="86" d="100"/>
          <a:sy n="86" d="100"/>
        </p:scale>
        <p:origin x="2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35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83"/>
            <a:ext cx="2949099" cy="49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1883"/>
            <a:ext cx="2949099" cy="49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975B39-398B-4F6B-AE63-F771E33AB9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09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757"/>
            <a:ext cx="4990783" cy="44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83"/>
            <a:ext cx="2949099" cy="49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1883"/>
            <a:ext cx="2949099" cy="49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150DCF-7588-4953-87B0-424568A683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594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2771775" y="6669088"/>
            <a:ext cx="6372225" cy="188912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pic>
        <p:nvPicPr>
          <p:cNvPr id="3" name="圖片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6372225"/>
            <a:ext cx="15573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F434-3B0F-4FDD-9E1F-F8EC6DDA1AA1}" type="datetimeFigureOut">
              <a:rPr lang="zh-TW" altLang="en-US"/>
              <a:pPr>
                <a:defRPr/>
              </a:pPr>
              <a:t>2019/3/13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7083-7523-4AD4-BAF6-7CB3B1F91C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2771775" y="6669088"/>
            <a:ext cx="6372225" cy="188912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pic>
        <p:nvPicPr>
          <p:cNvPr id="3" name="圖片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6372225"/>
            <a:ext cx="15573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F434-3B0F-4FDD-9E1F-F8EC6DDA1AA1}" type="datetimeFigureOut">
              <a:rPr lang="zh-TW" altLang="en-US"/>
              <a:pPr>
                <a:defRPr/>
              </a:pPr>
              <a:t>2019/3/13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7083-7523-4AD4-BAF6-7CB3B1F91C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844-4E11-4446-A507-CF55B1FA1769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A299-F1C9-41D2-846C-15594D55BC3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2771775" y="6669088"/>
            <a:ext cx="6372225" cy="188912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pic>
        <p:nvPicPr>
          <p:cNvPr id="14" name="圖片 8"/>
          <p:cNvPicPr>
            <a:picLocks noChangeAspect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451725" y="6372225"/>
            <a:ext cx="15573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3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2616291" cy="1800200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25144"/>
            <a:ext cx="2586988" cy="1800200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179512" y="260648"/>
            <a:ext cx="4464496" cy="5040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倉儲、理貨作業安全規定</a:t>
            </a:r>
            <a:r>
              <a:rPr kumimoji="0" lang="en-US" altLang="zh-TW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51520" y="879678"/>
            <a:ext cx="87129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、倉儲、理貨作業需穿戴安全鞋。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搬運物料人員，不要穿著拖地之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長褲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、物料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不宜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以拋擲方式，遞送物料。如稍有失誤，拋出之物料即有擊傷對方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l"/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虞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因物料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拋出後，即無法控制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裝載物料之手推車，應向前推進，不宜拉行（空車例外）俾可控制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手推車之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algn="l"/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重心，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同時裝載須平穩妥當，以免偏載而翻落。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搬運物料時應先行清除通道上之一切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障礙物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存放圓鐵、管料等長形物料時，勿使其伸出在行人通道上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搬運體積較大之物件時，慎防物體發生碰擊，及傾倒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不使用損壞的容器，與不牢固的鐵鏈、鋼索、及麻繩來進行搬運作業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搬運重物應利用堆高機，或數人協同作業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在放置物料之四周，應預留相當空間。俾堆高機通行。</a:t>
            </a:r>
          </a:p>
          <a:p>
            <a:pPr algn="l"/>
            <a:endParaRPr lang="en-US" altLang="zh-TW" sz="2600" dirty="0" smtClean="0"/>
          </a:p>
          <a:p>
            <a:pPr algn="l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40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>
          <a:xfrm>
            <a:off x="179512" y="260648"/>
            <a:ext cx="4464496" cy="5040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固定式起重機作業安全規定</a:t>
            </a:r>
            <a:r>
              <a:rPr kumimoji="0" lang="en-US" altLang="zh-TW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9512" y="764704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、從事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吊掛作業人員及吊掛指揮人員必須經特殊安全衛生訓練合格，並取得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操作及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吊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掛人員之安全衛生教育訓練結業証書。且合格證需於有效期限內。</a:t>
            </a: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、從事起重機操作前確實執行自動檢查，確認無故障之虞，方可操作。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吊掛作業時</a:t>
            </a:r>
            <a:r>
              <a:rPr lang="zh-TW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需配戴安全帽並穿著安全鞋。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、起重機操作員在安全許可下，必須優先接受任何人所發出之緊急停止信號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，立即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操作。</a:t>
            </a: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、龐大件物品或較複雜之吊掛作業，若有多數吊掛人員同時在物件附近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 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第一負責人綜合協調，並指揮監工作進行。</a:t>
            </a: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、吊掛作業時吊荷物有銳角、稜角時會割斷吊索造成危險，應於銳角等處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墊上保護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，如管套、枕木、橡膠等以防止吊索切斷。</a:t>
            </a: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、吊索已檢查發現缺陷時不可任意放置或丟棄，避免被他人誤用而發生意外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，應確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報廢並丟棄於廢物筒內。</a:t>
            </a: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對於日常吊掛作業，單位主管應負其監督責任</a:t>
            </a:r>
            <a:r>
              <a:rPr lang="zh-TW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、起重機使用完畢後，應放置指定地點。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97152"/>
            <a:ext cx="2736304" cy="1656184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797152"/>
            <a:ext cx="2736304" cy="1656184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</p:spTree>
    <p:extLst>
      <p:ext uri="{BB962C8B-B14F-4D97-AF65-F5344CB8AC3E}">
        <p14:creationId xmlns:p14="http://schemas.microsoft.com/office/powerpoint/2010/main" val="32907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>
          <a:xfrm>
            <a:off x="179512" y="260648"/>
            <a:ext cx="4464496" cy="5040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中空成型作業安全規定</a:t>
            </a:r>
            <a:r>
              <a:rPr kumimoji="0" lang="en-US" altLang="zh-TW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504" y="908720"/>
            <a:ext cx="88569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、作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前檢查緊急停止按鈕是否確實作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、安全門警示系統正常運作。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、中空成型作業需穿戴安全鞋、削邊作業需配戴防護手套。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、削邊料作業依標準安全作業流程。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欲取下剛押出成形之產品應使用防熱手套。</a:t>
            </a:r>
          </a:p>
          <a:p>
            <a:pPr lvl="0"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、機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運作時發現異常，需先啟動停止裝置，再行異常排除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、成型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台操作需夥同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、換模高架作業時，人員需配戴安全帶、安全帽。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4231"/>
            <a:ext cx="2736304" cy="1977017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64896"/>
            <a:ext cx="2736302" cy="1996352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sp>
        <p:nvSpPr>
          <p:cNvPr id="11" name="圓角矩形 4"/>
          <p:cNvSpPr/>
          <p:nvPr/>
        </p:nvSpPr>
        <p:spPr>
          <a:xfrm>
            <a:off x="3513656" y="3763051"/>
            <a:ext cx="2260703" cy="1930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300" kern="1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664896"/>
            <a:ext cx="2698586" cy="2015686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</p:spTree>
    <p:extLst>
      <p:ext uri="{BB962C8B-B14F-4D97-AF65-F5344CB8AC3E}">
        <p14:creationId xmlns:p14="http://schemas.microsoft.com/office/powerpoint/2010/main" val="277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>
          <a:xfrm>
            <a:off x="179512" y="260648"/>
            <a:ext cx="4464496" cy="5040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研磨室作業安全規定</a:t>
            </a:r>
            <a:r>
              <a:rPr kumimoji="0" lang="en-US" altLang="zh-TW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504" y="908720"/>
            <a:ext cx="8856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從事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研磨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應配戴耳塞、防塵口罩，使用後應保持其清潔，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其性能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工作場所嚴禁進食、吸菸。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隨時保持工作場所之整潔，以防積塵過多，每日至少清掃乙次以上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期間局部排氣裝置或整體換氣裝置不得停止運轉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作業場所負責人每週應檢點通風裝置運轉狀況、員工作業情形、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效果及粉塵處理狀況，並每六個月實施環境測定且記錄之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主管人員應隨時注意各工作埸所之噪音狀況作建議或督促勞工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防護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3513656" y="4607275"/>
            <a:ext cx="2260703" cy="1930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300" kern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167804"/>
            <a:ext cx="2736304" cy="2005453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54" y="4181510"/>
            <a:ext cx="2721734" cy="1991747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93" y="4167804"/>
            <a:ext cx="2736304" cy="2005453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</p:spTree>
    <p:extLst>
      <p:ext uri="{BB962C8B-B14F-4D97-AF65-F5344CB8AC3E}">
        <p14:creationId xmlns:p14="http://schemas.microsoft.com/office/powerpoint/2010/main" val="39631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>
          <a:xfrm>
            <a:off x="179511" y="260648"/>
            <a:ext cx="5594847" cy="5040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l" fontAlgn="auto">
              <a:spcAft>
                <a:spcPts val="0"/>
              </a:spcAft>
              <a:defRPr/>
            </a:pPr>
            <a:r>
              <a:rPr kumimoji="0" lang="zh-TW" altLang="en-US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緊急應變訓練、</a:t>
            </a:r>
            <a:r>
              <a:rPr kumimoji="0"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消防器材維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謢</a:t>
            </a:r>
            <a:r>
              <a:rPr kumimoji="0" lang="zh-TW" altLang="en-US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事項</a:t>
            </a:r>
            <a:r>
              <a:rPr kumimoji="0" lang="en-US" altLang="zh-TW" sz="28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504" y="836712"/>
            <a:ext cx="885698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、滅火、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通報、急救、避難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訓練之實施；每半年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至少舉辦一次。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、規劃緊急演練時應視實際需求，如必要時可協調外部相關單位（如消防隊、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</a:t>
            </a:r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）共同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參與演練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、維護管理消防安全設備，定期每一年委託有檢查資格者（消防設備師、消防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備士或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專業機構）進行一次外觀檢查、機能檢查及綜合檢查，檢查結果並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消防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法」規定報請當地消防機關備查。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、依管理規定定期實施防火避難設施、消防設備、滅火器相關自動檢查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消防設備、及逃生出入口周圍禁止堆放物品，並保持清潔。</a:t>
            </a: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凡屬嚴禁煙火區所設置明顯之警告牌示，每位勞工須遵守該規定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各員工須知遇火警疏散時應依消防設備暨緊急疏散指示圖路線逃生</a:t>
            </a:r>
            <a:r>
              <a:rPr lang="zh-TW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滅火器材周圍半徑</a:t>
            </a:r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公尺內嚴禁堆放物品，以防止緊急應變時阻礙取用。</a:t>
            </a:r>
            <a:endParaRPr lang="en-US" altLang="zh-TW" sz="19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3513656" y="4607275"/>
            <a:ext cx="2260703" cy="1930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300" kern="1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" y="4361334"/>
            <a:ext cx="2568979" cy="1812818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273" y="4361334"/>
            <a:ext cx="2568979" cy="1812818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92" y="4361334"/>
            <a:ext cx="2572180" cy="1812818"/>
          </a:xfrm>
          <a:prstGeom prst="rect">
            <a:avLst/>
          </a:prstGeom>
          <a:ln w="98425" cmpd="dbl">
            <a:solidFill>
              <a:srgbClr val="6699FF"/>
            </a:solidFill>
          </a:ln>
        </p:spPr>
      </p:pic>
    </p:spTree>
    <p:extLst>
      <p:ext uri="{BB962C8B-B14F-4D97-AF65-F5344CB8AC3E}">
        <p14:creationId xmlns:p14="http://schemas.microsoft.com/office/powerpoint/2010/main" val="16681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14693</TotalTime>
  <Words>969</Words>
  <Application>Microsoft Office PowerPoint</Application>
  <PresentationFormat>如螢幕大小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debbie</dc:creator>
  <cp:lastModifiedBy>黃保評</cp:lastModifiedBy>
  <cp:revision>694</cp:revision>
  <dcterms:created xsi:type="dcterms:W3CDTF">2003-05-12T09:54:10Z</dcterms:created>
  <dcterms:modified xsi:type="dcterms:W3CDTF">2019-03-13T05:56:25Z</dcterms:modified>
</cp:coreProperties>
</file>